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6" r:id="rId1"/>
  </p:sldMasterIdLst>
  <p:notesMasterIdLst>
    <p:notesMasterId r:id="rId8"/>
  </p:notesMasterIdLst>
  <p:sldIdLst>
    <p:sldId id="256" r:id="rId2"/>
    <p:sldId id="271" r:id="rId3"/>
    <p:sldId id="272" r:id="rId4"/>
    <p:sldId id="261" r:id="rId5"/>
    <p:sldId id="273" r:id="rId6"/>
    <p:sldId id="270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15D6696E-73CC-4375-B07C-A089A9E20043}">
  <a:tblStyle styleId="{15D6696E-73CC-4375-B07C-A089A9E2004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18" d="100"/>
          <a:sy n="118" d="100"/>
        </p:scale>
        <p:origin x="-418" y="1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5127856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dc5f41a786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dc5f41a786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6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73700" y="939975"/>
            <a:ext cx="5796600" cy="273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79375" y="3727725"/>
            <a:ext cx="4385100" cy="4758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705150" y="383538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705150" y="4759963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" name="Google Shape;14;p2"/>
          <p:cNvGrpSpPr/>
          <p:nvPr/>
        </p:nvGrpSpPr>
        <p:grpSpPr>
          <a:xfrm>
            <a:off x="8430776" y="3135914"/>
            <a:ext cx="1210758" cy="345909"/>
            <a:chOff x="7752988" y="1397450"/>
            <a:chExt cx="1809262" cy="516900"/>
          </a:xfrm>
        </p:grpSpPr>
        <p:sp>
          <p:nvSpPr>
            <p:cNvPr id="15" name="Google Shape;15;p2"/>
            <p:cNvSpPr/>
            <p:nvPr/>
          </p:nvSpPr>
          <p:spPr>
            <a:xfrm>
              <a:off x="7897083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041179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85275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29371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473466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617562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75298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76165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905754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049850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1074026" y="539764"/>
            <a:ext cx="1210758" cy="345909"/>
            <a:chOff x="7752988" y="1397450"/>
            <a:chExt cx="1809262" cy="516900"/>
          </a:xfrm>
        </p:grpSpPr>
        <p:sp>
          <p:nvSpPr>
            <p:cNvPr id="26" name="Google Shape;26;p2"/>
            <p:cNvSpPr/>
            <p:nvPr/>
          </p:nvSpPr>
          <p:spPr>
            <a:xfrm>
              <a:off x="7897083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041179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185275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29371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473466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617562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75298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76165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905754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049850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" name="Google Shape;3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8022" y="3090800"/>
            <a:ext cx="3071724" cy="2426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1050" y="-89350"/>
            <a:ext cx="1568501" cy="189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8"/>
          <p:cNvPicPr preferRelativeResize="0"/>
          <p:nvPr/>
        </p:nvPicPr>
        <p:blipFill rotWithShape="1">
          <a:blip r:embed="rId2">
            <a:alphaModFix amt="16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8"/>
          <p:cNvSpPr txBox="1">
            <a:spLocks noGrp="1"/>
          </p:cNvSpPr>
          <p:nvPr>
            <p:ph type="title"/>
          </p:nvPr>
        </p:nvSpPr>
        <p:spPr>
          <a:xfrm>
            <a:off x="2056050" y="1307100"/>
            <a:ext cx="5031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128" name="Google Shape;12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58025" y="2779775"/>
            <a:ext cx="3923948" cy="29084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" name="Google Shape;129;p8"/>
          <p:cNvGrpSpPr/>
          <p:nvPr/>
        </p:nvGrpSpPr>
        <p:grpSpPr>
          <a:xfrm rot="5400000">
            <a:off x="8044228" y="4253148"/>
            <a:ext cx="1472558" cy="420705"/>
            <a:chOff x="7752988" y="1397450"/>
            <a:chExt cx="1809262" cy="516900"/>
          </a:xfrm>
        </p:grpSpPr>
        <p:sp>
          <p:nvSpPr>
            <p:cNvPr id="130" name="Google Shape;130;p8"/>
            <p:cNvSpPr/>
            <p:nvPr/>
          </p:nvSpPr>
          <p:spPr>
            <a:xfrm>
              <a:off x="7897083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8041179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8185275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8329371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8473466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8617562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775298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876165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8905754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9049850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8"/>
          <p:cNvGrpSpPr/>
          <p:nvPr/>
        </p:nvGrpSpPr>
        <p:grpSpPr>
          <a:xfrm rot="5400000">
            <a:off x="-233397" y="3011948"/>
            <a:ext cx="1472558" cy="420705"/>
            <a:chOff x="7752988" y="1397450"/>
            <a:chExt cx="1809262" cy="516900"/>
          </a:xfrm>
        </p:grpSpPr>
        <p:sp>
          <p:nvSpPr>
            <p:cNvPr id="141" name="Google Shape;141;p8"/>
            <p:cNvSpPr/>
            <p:nvPr/>
          </p:nvSpPr>
          <p:spPr>
            <a:xfrm>
              <a:off x="7897083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8041179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8185275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8329371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8473466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8617562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775298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876165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8905754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9049850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1" name="Google Shape;151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3654" y="-774500"/>
            <a:ext cx="3652173" cy="3163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_1_1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27"/>
          <p:cNvPicPr preferRelativeResize="0"/>
          <p:nvPr/>
        </p:nvPicPr>
        <p:blipFill rotWithShape="1">
          <a:blip r:embed="rId2">
            <a:alphaModFix amt="16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27"/>
          <p:cNvSpPr txBox="1">
            <a:spLocks noGrp="1"/>
          </p:cNvSpPr>
          <p:nvPr>
            <p:ph type="subTitle" idx="1"/>
          </p:nvPr>
        </p:nvSpPr>
        <p:spPr>
          <a:xfrm>
            <a:off x="2143950" y="3013700"/>
            <a:ext cx="48561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27"/>
          <p:cNvSpPr txBox="1">
            <a:spLocks noGrp="1"/>
          </p:cNvSpPr>
          <p:nvPr>
            <p:ph type="subTitle" idx="2"/>
          </p:nvPr>
        </p:nvSpPr>
        <p:spPr>
          <a:xfrm>
            <a:off x="2143950" y="1365400"/>
            <a:ext cx="48561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95" name="Google Shape;395;p27"/>
          <p:cNvCxnSpPr/>
          <p:nvPr/>
        </p:nvCxnSpPr>
        <p:spPr>
          <a:xfrm>
            <a:off x="705150" y="383538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6" name="Google Shape;396;p27"/>
          <p:cNvCxnSpPr/>
          <p:nvPr/>
        </p:nvCxnSpPr>
        <p:spPr>
          <a:xfrm>
            <a:off x="705150" y="4759963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7" name="Google Shape;397;p27"/>
          <p:cNvGrpSpPr/>
          <p:nvPr/>
        </p:nvGrpSpPr>
        <p:grpSpPr>
          <a:xfrm rot="-5400000">
            <a:off x="8202779" y="366538"/>
            <a:ext cx="1210758" cy="345909"/>
            <a:chOff x="7752988" y="1397450"/>
            <a:chExt cx="1809262" cy="516900"/>
          </a:xfrm>
        </p:grpSpPr>
        <p:sp>
          <p:nvSpPr>
            <p:cNvPr id="398" name="Google Shape;398;p27"/>
            <p:cNvSpPr/>
            <p:nvPr/>
          </p:nvSpPr>
          <p:spPr>
            <a:xfrm>
              <a:off x="7897083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8041179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8185275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8329371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8473466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8617562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775298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876165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7"/>
            <p:cNvSpPr/>
            <p:nvPr/>
          </p:nvSpPr>
          <p:spPr>
            <a:xfrm>
              <a:off x="8905754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9049850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" name="Google Shape;408;p27"/>
          <p:cNvSpPr/>
          <p:nvPr/>
        </p:nvSpPr>
        <p:spPr>
          <a:xfrm>
            <a:off x="8635200" y="1416175"/>
            <a:ext cx="345900" cy="345900"/>
          </a:xfrm>
          <a:prstGeom prst="star8">
            <a:avLst>
              <a:gd name="adj" fmla="val 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27"/>
          <p:cNvGrpSpPr/>
          <p:nvPr/>
        </p:nvGrpSpPr>
        <p:grpSpPr>
          <a:xfrm rot="10800000">
            <a:off x="705138" y="4306850"/>
            <a:ext cx="332400" cy="332400"/>
            <a:chOff x="655475" y="4271596"/>
            <a:chExt cx="332400" cy="332400"/>
          </a:xfrm>
        </p:grpSpPr>
        <p:sp>
          <p:nvSpPr>
            <p:cNvPr id="410" name="Google Shape;410;p27"/>
            <p:cNvSpPr/>
            <p:nvPr/>
          </p:nvSpPr>
          <p:spPr>
            <a:xfrm>
              <a:off x="655475" y="4271596"/>
              <a:ext cx="332400" cy="332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706365" y="4322487"/>
              <a:ext cx="230700" cy="230700"/>
            </a:xfrm>
            <a:prstGeom prst="plaqu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8" name="Google Shape;598;p36"/>
          <p:cNvPicPr preferRelativeResize="0"/>
          <p:nvPr/>
        </p:nvPicPr>
        <p:blipFill rotWithShape="1">
          <a:blip r:embed="rId2">
            <a:alphaModFix amt="16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9" name="Google Shape;599;p36"/>
          <p:cNvCxnSpPr/>
          <p:nvPr/>
        </p:nvCxnSpPr>
        <p:spPr>
          <a:xfrm>
            <a:off x="705150" y="383538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0" name="Google Shape;600;p36"/>
          <p:cNvCxnSpPr/>
          <p:nvPr/>
        </p:nvCxnSpPr>
        <p:spPr>
          <a:xfrm>
            <a:off x="705150" y="4759963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1" name="Google Shape;601;p36"/>
          <p:cNvSpPr/>
          <p:nvPr/>
        </p:nvSpPr>
        <p:spPr>
          <a:xfrm>
            <a:off x="367324" y="2398800"/>
            <a:ext cx="345900" cy="345900"/>
          </a:xfrm>
          <a:prstGeom prst="star8">
            <a:avLst>
              <a:gd name="adj" fmla="val 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2" name="Google Shape;602;p36"/>
          <p:cNvGrpSpPr/>
          <p:nvPr/>
        </p:nvGrpSpPr>
        <p:grpSpPr>
          <a:xfrm rot="10800000">
            <a:off x="4217613" y="4368975"/>
            <a:ext cx="708775" cy="204900"/>
            <a:chOff x="7721900" y="456125"/>
            <a:chExt cx="708775" cy="204900"/>
          </a:xfrm>
        </p:grpSpPr>
        <p:sp>
          <p:nvSpPr>
            <p:cNvPr id="603" name="Google Shape;603;p36"/>
            <p:cNvSpPr/>
            <p:nvPr/>
          </p:nvSpPr>
          <p:spPr>
            <a:xfrm>
              <a:off x="7974075" y="456125"/>
              <a:ext cx="456600" cy="204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6"/>
            <p:cNvSpPr/>
            <p:nvPr/>
          </p:nvSpPr>
          <p:spPr>
            <a:xfrm>
              <a:off x="7847988" y="456125"/>
              <a:ext cx="456600" cy="204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6"/>
            <p:cNvSpPr/>
            <p:nvPr/>
          </p:nvSpPr>
          <p:spPr>
            <a:xfrm>
              <a:off x="7721900" y="456125"/>
              <a:ext cx="456600" cy="204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36"/>
          <p:cNvGrpSpPr/>
          <p:nvPr/>
        </p:nvGrpSpPr>
        <p:grpSpPr>
          <a:xfrm rot="10800000">
            <a:off x="5092938" y="4305225"/>
            <a:ext cx="332400" cy="332400"/>
            <a:chOff x="655475" y="4271596"/>
            <a:chExt cx="332400" cy="332400"/>
          </a:xfrm>
        </p:grpSpPr>
        <p:sp>
          <p:nvSpPr>
            <p:cNvPr id="607" name="Google Shape;607;p36"/>
            <p:cNvSpPr/>
            <p:nvPr/>
          </p:nvSpPr>
          <p:spPr>
            <a:xfrm>
              <a:off x="655475" y="4271596"/>
              <a:ext cx="332400" cy="332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6"/>
            <p:cNvSpPr/>
            <p:nvPr/>
          </p:nvSpPr>
          <p:spPr>
            <a:xfrm>
              <a:off x="706365" y="4322487"/>
              <a:ext cx="230700" cy="230700"/>
            </a:xfrm>
            <a:prstGeom prst="plaqu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36"/>
          <p:cNvGrpSpPr/>
          <p:nvPr/>
        </p:nvGrpSpPr>
        <p:grpSpPr>
          <a:xfrm rot="10800000">
            <a:off x="3718663" y="4305225"/>
            <a:ext cx="332400" cy="332400"/>
            <a:chOff x="655475" y="4271596"/>
            <a:chExt cx="332400" cy="332400"/>
          </a:xfrm>
        </p:grpSpPr>
        <p:sp>
          <p:nvSpPr>
            <p:cNvPr id="610" name="Google Shape;610;p36"/>
            <p:cNvSpPr/>
            <p:nvPr/>
          </p:nvSpPr>
          <p:spPr>
            <a:xfrm>
              <a:off x="655475" y="4271596"/>
              <a:ext cx="332400" cy="332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6"/>
            <p:cNvSpPr/>
            <p:nvPr/>
          </p:nvSpPr>
          <p:spPr>
            <a:xfrm>
              <a:off x="706365" y="4322487"/>
              <a:ext cx="230700" cy="230700"/>
            </a:xfrm>
            <a:prstGeom prst="plaqu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2" name="Google Shape;612;p36"/>
          <p:cNvSpPr/>
          <p:nvPr/>
        </p:nvSpPr>
        <p:spPr>
          <a:xfrm>
            <a:off x="8430774" y="2398800"/>
            <a:ext cx="345900" cy="345900"/>
          </a:xfrm>
          <a:prstGeom prst="star8">
            <a:avLst>
              <a:gd name="adj" fmla="val 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3" name="Google Shape;6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58147" y="-345900"/>
            <a:ext cx="3353912" cy="274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1625" y="2894000"/>
            <a:ext cx="2550627" cy="3087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" name="Google Shape;616;p37"/>
          <p:cNvPicPr preferRelativeResize="0"/>
          <p:nvPr/>
        </p:nvPicPr>
        <p:blipFill rotWithShape="1">
          <a:blip r:embed="rId2">
            <a:alphaModFix amt="16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7" name="Google Shape;617;p37"/>
          <p:cNvCxnSpPr/>
          <p:nvPr/>
        </p:nvCxnSpPr>
        <p:spPr>
          <a:xfrm>
            <a:off x="705150" y="383538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8" name="Google Shape;618;p37"/>
          <p:cNvCxnSpPr/>
          <p:nvPr/>
        </p:nvCxnSpPr>
        <p:spPr>
          <a:xfrm>
            <a:off x="705150" y="4759963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9" name="Google Shape;619;p37"/>
          <p:cNvGrpSpPr/>
          <p:nvPr/>
        </p:nvGrpSpPr>
        <p:grpSpPr>
          <a:xfrm rot="10800000">
            <a:off x="-53486" y="4350385"/>
            <a:ext cx="783763" cy="253605"/>
            <a:chOff x="7721900" y="456125"/>
            <a:chExt cx="708775" cy="204900"/>
          </a:xfrm>
        </p:grpSpPr>
        <p:sp>
          <p:nvSpPr>
            <p:cNvPr id="620" name="Google Shape;620;p37"/>
            <p:cNvSpPr/>
            <p:nvPr/>
          </p:nvSpPr>
          <p:spPr>
            <a:xfrm>
              <a:off x="7974075" y="456125"/>
              <a:ext cx="456600" cy="204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7"/>
            <p:cNvSpPr/>
            <p:nvPr/>
          </p:nvSpPr>
          <p:spPr>
            <a:xfrm>
              <a:off x="7847988" y="456125"/>
              <a:ext cx="456600" cy="204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7"/>
            <p:cNvSpPr/>
            <p:nvPr/>
          </p:nvSpPr>
          <p:spPr>
            <a:xfrm>
              <a:off x="7721900" y="456125"/>
              <a:ext cx="456600" cy="204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" name="Google Shape;623;p37"/>
          <p:cNvGrpSpPr/>
          <p:nvPr/>
        </p:nvGrpSpPr>
        <p:grpSpPr>
          <a:xfrm rot="10800000">
            <a:off x="8122950" y="485775"/>
            <a:ext cx="332400" cy="332400"/>
            <a:chOff x="655475" y="4271596"/>
            <a:chExt cx="332400" cy="332400"/>
          </a:xfrm>
        </p:grpSpPr>
        <p:sp>
          <p:nvSpPr>
            <p:cNvPr id="624" name="Google Shape;624;p37"/>
            <p:cNvSpPr/>
            <p:nvPr/>
          </p:nvSpPr>
          <p:spPr>
            <a:xfrm>
              <a:off x="655475" y="4271596"/>
              <a:ext cx="332400" cy="332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7"/>
            <p:cNvSpPr/>
            <p:nvPr/>
          </p:nvSpPr>
          <p:spPr>
            <a:xfrm>
              <a:off x="706365" y="4322487"/>
              <a:ext cx="230700" cy="230700"/>
            </a:xfrm>
            <a:prstGeom prst="plaqu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6" name="Google Shape;626;p37"/>
          <p:cNvSpPr/>
          <p:nvPr/>
        </p:nvSpPr>
        <p:spPr>
          <a:xfrm>
            <a:off x="8116199" y="4304238"/>
            <a:ext cx="345900" cy="345900"/>
          </a:xfrm>
          <a:prstGeom prst="star8">
            <a:avLst>
              <a:gd name="adj" fmla="val 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27" name="Google Shape;6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0627" y="679813"/>
            <a:ext cx="3126152" cy="37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58383" y="1013288"/>
            <a:ext cx="3362427" cy="29125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9" name="Google Shape;629;p37"/>
          <p:cNvGrpSpPr/>
          <p:nvPr/>
        </p:nvGrpSpPr>
        <p:grpSpPr>
          <a:xfrm>
            <a:off x="-368427" y="2647977"/>
            <a:ext cx="1210577" cy="345909"/>
            <a:chOff x="7752988" y="1397450"/>
            <a:chExt cx="1809262" cy="516900"/>
          </a:xfrm>
        </p:grpSpPr>
        <p:sp>
          <p:nvSpPr>
            <p:cNvPr id="630" name="Google Shape;630;p37"/>
            <p:cNvSpPr/>
            <p:nvPr/>
          </p:nvSpPr>
          <p:spPr>
            <a:xfrm>
              <a:off x="7897083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7"/>
            <p:cNvSpPr/>
            <p:nvPr/>
          </p:nvSpPr>
          <p:spPr>
            <a:xfrm>
              <a:off x="8041179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7"/>
            <p:cNvSpPr/>
            <p:nvPr/>
          </p:nvSpPr>
          <p:spPr>
            <a:xfrm>
              <a:off x="8185275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7"/>
            <p:cNvSpPr/>
            <p:nvPr/>
          </p:nvSpPr>
          <p:spPr>
            <a:xfrm>
              <a:off x="8329371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7"/>
            <p:cNvSpPr/>
            <p:nvPr/>
          </p:nvSpPr>
          <p:spPr>
            <a:xfrm>
              <a:off x="8473466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7"/>
            <p:cNvSpPr/>
            <p:nvPr/>
          </p:nvSpPr>
          <p:spPr>
            <a:xfrm>
              <a:off x="8617562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7"/>
            <p:cNvSpPr/>
            <p:nvPr/>
          </p:nvSpPr>
          <p:spPr>
            <a:xfrm>
              <a:off x="775298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7"/>
            <p:cNvSpPr/>
            <p:nvPr/>
          </p:nvSpPr>
          <p:spPr>
            <a:xfrm>
              <a:off x="876165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7"/>
            <p:cNvSpPr/>
            <p:nvPr/>
          </p:nvSpPr>
          <p:spPr>
            <a:xfrm>
              <a:off x="8905754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7"/>
            <p:cNvSpPr/>
            <p:nvPr/>
          </p:nvSpPr>
          <p:spPr>
            <a:xfrm>
              <a:off x="9049850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" name="Google Shape;640;p37"/>
          <p:cNvGrpSpPr/>
          <p:nvPr/>
        </p:nvGrpSpPr>
        <p:grpSpPr>
          <a:xfrm>
            <a:off x="7683873" y="2111002"/>
            <a:ext cx="1210577" cy="345909"/>
            <a:chOff x="7752988" y="1397450"/>
            <a:chExt cx="1809262" cy="516900"/>
          </a:xfrm>
        </p:grpSpPr>
        <p:sp>
          <p:nvSpPr>
            <p:cNvPr id="641" name="Google Shape;641;p37"/>
            <p:cNvSpPr/>
            <p:nvPr/>
          </p:nvSpPr>
          <p:spPr>
            <a:xfrm>
              <a:off x="7897083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7"/>
            <p:cNvSpPr/>
            <p:nvPr/>
          </p:nvSpPr>
          <p:spPr>
            <a:xfrm>
              <a:off x="8041179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7"/>
            <p:cNvSpPr/>
            <p:nvPr/>
          </p:nvSpPr>
          <p:spPr>
            <a:xfrm>
              <a:off x="8185275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7"/>
            <p:cNvSpPr/>
            <p:nvPr/>
          </p:nvSpPr>
          <p:spPr>
            <a:xfrm>
              <a:off x="8329371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7"/>
            <p:cNvSpPr/>
            <p:nvPr/>
          </p:nvSpPr>
          <p:spPr>
            <a:xfrm>
              <a:off x="8473466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7"/>
            <p:cNvSpPr/>
            <p:nvPr/>
          </p:nvSpPr>
          <p:spPr>
            <a:xfrm>
              <a:off x="8617562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7"/>
            <p:cNvSpPr/>
            <p:nvPr/>
          </p:nvSpPr>
          <p:spPr>
            <a:xfrm>
              <a:off x="775298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7"/>
            <p:cNvSpPr/>
            <p:nvPr/>
          </p:nvSpPr>
          <p:spPr>
            <a:xfrm>
              <a:off x="8761658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7"/>
            <p:cNvSpPr/>
            <p:nvPr/>
          </p:nvSpPr>
          <p:spPr>
            <a:xfrm>
              <a:off x="8905754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7"/>
            <p:cNvSpPr/>
            <p:nvPr/>
          </p:nvSpPr>
          <p:spPr>
            <a:xfrm>
              <a:off x="9049850" y="1397450"/>
              <a:ext cx="512400" cy="516900"/>
            </a:xfrm>
            <a:prstGeom prst="parallelogram">
              <a:avLst>
                <a:gd name="adj" fmla="val 8751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lish"/>
              <a:buNone/>
              <a:defRPr sz="35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lish"/>
              <a:buNone/>
              <a:defRPr sz="35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lish"/>
              <a:buNone/>
              <a:defRPr sz="35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lish"/>
              <a:buNone/>
              <a:defRPr sz="35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lish"/>
              <a:buNone/>
              <a:defRPr sz="35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lish"/>
              <a:buNone/>
              <a:defRPr sz="35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lish"/>
              <a:buNone/>
              <a:defRPr sz="35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lish"/>
              <a:buNone/>
              <a:defRPr sz="35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ulish"/>
              <a:buNone/>
              <a:defRPr sz="35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 Medium"/>
              <a:buChar char="●"/>
              <a:defRPr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 Medium"/>
              <a:buChar char="○"/>
              <a:defRPr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 Medium"/>
              <a:buChar char="■"/>
              <a:defRPr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 Medium"/>
              <a:buChar char="●"/>
              <a:defRPr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 Medium"/>
              <a:buChar char="○"/>
              <a:defRPr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 Medium"/>
              <a:buChar char="■"/>
              <a:defRPr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 Medium"/>
              <a:buChar char="●"/>
              <a:defRPr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 Medium"/>
              <a:buChar char="○"/>
              <a:defRPr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sh Medium"/>
              <a:buChar char="■"/>
              <a:defRPr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8" r:id="rId3"/>
    <p:sldLayoutId id="2147483673" r:id="rId4"/>
    <p:sldLayoutId id="2147483682" r:id="rId5"/>
    <p:sldLayoutId id="214748368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41"/>
          <p:cNvSpPr txBox="1">
            <a:spLocks noGrp="1"/>
          </p:cNvSpPr>
          <p:nvPr>
            <p:ph type="ctrTitle"/>
          </p:nvPr>
        </p:nvSpPr>
        <p:spPr>
          <a:xfrm>
            <a:off x="1673700" y="939975"/>
            <a:ext cx="5796600" cy="2546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4000" dirty="0" smtClean="0"/>
              <a:t>Obrada pjesama </a:t>
            </a:r>
            <a:r>
              <a:rPr lang="en" sz="4000" b="1" dirty="0" smtClean="0">
                <a:latin typeface="Mulish"/>
                <a:ea typeface="Mulish"/>
                <a:cs typeface="Mulish"/>
                <a:sym typeface="Mulish"/>
              </a:rPr>
              <a:t>: </a:t>
            </a:r>
            <a:r>
              <a:rPr lang="bs-Latn-BA" sz="6000" dirty="0">
                <a:solidFill>
                  <a:schemeClr val="dk2"/>
                </a:solidFill>
              </a:rPr>
              <a:t/>
            </a:r>
            <a:br>
              <a:rPr lang="bs-Latn-BA" sz="6000" dirty="0">
                <a:solidFill>
                  <a:schemeClr val="dk2"/>
                </a:solidFill>
              </a:rPr>
            </a:br>
            <a:r>
              <a:rPr lang="bs-Latn-BA" sz="6000" dirty="0" smtClean="0">
                <a:solidFill>
                  <a:schemeClr val="dk2"/>
                </a:solidFill>
              </a:rPr>
              <a:t>EMINEM</a:t>
            </a:r>
            <a:endParaRPr sz="6000" dirty="0">
              <a:solidFill>
                <a:schemeClr val="dk2"/>
              </a:solidFill>
            </a:endParaRPr>
          </a:p>
        </p:txBody>
      </p:sp>
      <p:sp>
        <p:nvSpPr>
          <p:cNvPr id="663" name="Google Shape;663;p41"/>
          <p:cNvSpPr/>
          <p:nvPr/>
        </p:nvSpPr>
        <p:spPr>
          <a:xfrm>
            <a:off x="1873200" y="3792675"/>
            <a:ext cx="345900" cy="345900"/>
          </a:xfrm>
          <a:prstGeom prst="star8">
            <a:avLst>
              <a:gd name="adj" fmla="val 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1"/>
          <p:cNvSpPr/>
          <p:nvPr/>
        </p:nvSpPr>
        <p:spPr>
          <a:xfrm>
            <a:off x="6924750" y="3792675"/>
            <a:ext cx="345900" cy="345900"/>
          </a:xfrm>
          <a:prstGeom prst="star8">
            <a:avLst>
              <a:gd name="adj" fmla="val 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" name="Google Shape;665;p41"/>
          <p:cNvGrpSpPr/>
          <p:nvPr/>
        </p:nvGrpSpPr>
        <p:grpSpPr>
          <a:xfrm rot="10800000">
            <a:off x="8098363" y="546525"/>
            <a:ext cx="332400" cy="332400"/>
            <a:chOff x="655475" y="4271596"/>
            <a:chExt cx="332400" cy="332400"/>
          </a:xfrm>
        </p:grpSpPr>
        <p:sp>
          <p:nvSpPr>
            <p:cNvPr id="666" name="Google Shape;666;p41"/>
            <p:cNvSpPr/>
            <p:nvPr/>
          </p:nvSpPr>
          <p:spPr>
            <a:xfrm>
              <a:off x="655475" y="4271596"/>
              <a:ext cx="332400" cy="332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1"/>
            <p:cNvSpPr/>
            <p:nvPr/>
          </p:nvSpPr>
          <p:spPr>
            <a:xfrm>
              <a:off x="706365" y="4322487"/>
              <a:ext cx="230700" cy="230700"/>
            </a:xfrm>
            <a:prstGeom prst="plaqu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" name="Google Shape;668;p41"/>
          <p:cNvGrpSpPr/>
          <p:nvPr/>
        </p:nvGrpSpPr>
        <p:grpSpPr>
          <a:xfrm rot="10800000">
            <a:off x="705150" y="4460679"/>
            <a:ext cx="708775" cy="204900"/>
            <a:chOff x="7721900" y="456125"/>
            <a:chExt cx="708775" cy="204900"/>
          </a:xfrm>
        </p:grpSpPr>
        <p:sp>
          <p:nvSpPr>
            <p:cNvPr id="669" name="Google Shape;669;p41"/>
            <p:cNvSpPr/>
            <p:nvPr/>
          </p:nvSpPr>
          <p:spPr>
            <a:xfrm>
              <a:off x="7974075" y="456125"/>
              <a:ext cx="456600" cy="204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1"/>
            <p:cNvSpPr/>
            <p:nvPr/>
          </p:nvSpPr>
          <p:spPr>
            <a:xfrm>
              <a:off x="7847988" y="456125"/>
              <a:ext cx="456600" cy="204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1"/>
            <p:cNvSpPr/>
            <p:nvPr/>
          </p:nvSpPr>
          <p:spPr>
            <a:xfrm>
              <a:off x="7721900" y="456125"/>
              <a:ext cx="456600" cy="204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38400" y="895350"/>
            <a:ext cx="3505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3600" dirty="0" smtClean="0">
                <a:solidFill>
                  <a:schemeClr val="bg2"/>
                </a:solidFill>
                <a:latin typeface="Bahnschrift SemiBold" pitchFamily="34" charset="0"/>
              </a:rPr>
              <a:t>1. Mockingbird</a:t>
            </a:r>
          </a:p>
          <a:p>
            <a:pPr marL="742950" indent="-742950">
              <a:buAutoNum type="arabicPeriod"/>
            </a:pPr>
            <a:endParaRPr lang="bs-Latn-BA" sz="3600" dirty="0" smtClean="0">
              <a:solidFill>
                <a:schemeClr val="bg2"/>
              </a:solidFill>
              <a:latin typeface="Bahnschrift SemiBold" pitchFamily="34" charset="0"/>
            </a:endParaRPr>
          </a:p>
          <a:p>
            <a:r>
              <a:rPr lang="bs-Latn-BA" sz="3600" dirty="0" smtClean="0">
                <a:solidFill>
                  <a:schemeClr val="bg2"/>
                </a:solidFill>
                <a:latin typeface="Bahnschrift SemiBold" pitchFamily="34" charset="0"/>
              </a:rPr>
              <a:t>2. Criminal</a:t>
            </a:r>
          </a:p>
          <a:p>
            <a:endParaRPr lang="bs-Latn-BA" sz="3600" dirty="0" smtClean="0">
              <a:solidFill>
                <a:schemeClr val="bg2"/>
              </a:solidFill>
              <a:latin typeface="Bahnschrift SemiBold" pitchFamily="34" charset="0"/>
            </a:endParaRPr>
          </a:p>
          <a:p>
            <a:r>
              <a:rPr lang="bs-Latn-BA" sz="3600" dirty="0" smtClean="0">
                <a:solidFill>
                  <a:schemeClr val="bg2"/>
                </a:solidFill>
                <a:latin typeface="Bahnschrift SemiBold" pitchFamily="34" charset="0"/>
              </a:rPr>
              <a:t>3. </a:t>
            </a:r>
            <a:r>
              <a:rPr lang="bs-Latn-BA" sz="3600" dirty="0">
                <a:solidFill>
                  <a:schemeClr val="bg2"/>
                </a:solidFill>
                <a:latin typeface="Bahnschrift SemiBold" pitchFamily="34" charset="0"/>
              </a:rPr>
              <a:t>S</a:t>
            </a:r>
            <a:r>
              <a:rPr lang="bs-Latn-BA" sz="3600" dirty="0" smtClean="0">
                <a:solidFill>
                  <a:schemeClr val="bg2"/>
                </a:solidFill>
                <a:latin typeface="Bahnschrift SemiBold" pitchFamily="34" charset="0"/>
              </a:rPr>
              <a:t>tan</a:t>
            </a:r>
            <a:endParaRPr lang="en-US" sz="3600" dirty="0">
              <a:solidFill>
                <a:schemeClr val="bg2"/>
              </a:solidFill>
              <a:latin typeface="Bahnschrift Semi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087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C</a:t>
            </a:r>
            <a:r>
              <a:rPr lang="bs-Latn-BA" dirty="0" smtClean="0"/>
              <a:t>riminal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44096" y="1428750"/>
            <a:ext cx="3886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[</a:t>
            </a:r>
            <a:r>
              <a:rPr lang="en-US" dirty="0" err="1" smtClean="0">
                <a:solidFill>
                  <a:schemeClr val="accent1"/>
                </a:solidFill>
              </a:rPr>
              <a:t>Prevod</a:t>
            </a:r>
            <a:r>
              <a:rPr lang="en-US" dirty="0" smtClean="0">
                <a:solidFill>
                  <a:schemeClr val="accent1"/>
                </a:solidFill>
              </a:rPr>
              <a:t>]</a:t>
            </a:r>
            <a:endParaRPr lang="bs-Latn-BA" dirty="0">
              <a:solidFill>
                <a:schemeClr val="accent1"/>
              </a:solidFill>
            </a:endParaRPr>
          </a:p>
          <a:p>
            <a:r>
              <a:rPr lang="en-US" dirty="0" err="1" smtClean="0">
                <a:solidFill>
                  <a:schemeClr val="accent1"/>
                </a:solidFill>
              </a:rPr>
              <a:t>Ja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kriminalac</a:t>
            </a:r>
            <a:endParaRPr lang="bs-Latn-BA" dirty="0" smtClean="0">
              <a:solidFill>
                <a:schemeClr val="accent1"/>
              </a:solidFill>
            </a:endParaRPr>
          </a:p>
          <a:p>
            <a:r>
              <a:rPr lang="en-US" dirty="0" err="1" smtClean="0">
                <a:solidFill>
                  <a:schemeClr val="accent1"/>
                </a:solidFill>
              </a:rPr>
              <a:t>Jer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svaki</a:t>
            </a:r>
            <a:r>
              <a:rPr lang="en-US" dirty="0">
                <a:solidFill>
                  <a:schemeClr val="accent1"/>
                </a:solidFill>
              </a:rPr>
              <a:t> put </a:t>
            </a:r>
            <a:r>
              <a:rPr lang="en-US" dirty="0" err="1">
                <a:solidFill>
                  <a:schemeClr val="accent1"/>
                </a:solidFill>
              </a:rPr>
              <a:t>kad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napišem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rimu</a:t>
            </a:r>
            <a:endParaRPr lang="bs-Latn-BA" dirty="0" smtClean="0">
              <a:solidFill>
                <a:schemeClr val="accent1"/>
              </a:solidFill>
            </a:endParaRPr>
          </a:p>
          <a:p>
            <a:r>
              <a:rPr lang="en-US" dirty="0" err="1" smtClean="0">
                <a:solidFill>
                  <a:schemeClr val="accent1"/>
                </a:solidFill>
              </a:rPr>
              <a:t>Ovi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ljudi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misle</a:t>
            </a:r>
            <a:r>
              <a:rPr lang="en-US" dirty="0">
                <a:solidFill>
                  <a:schemeClr val="accent1"/>
                </a:solidFill>
              </a:rPr>
              <a:t> da je to </a:t>
            </a:r>
            <a:r>
              <a:rPr lang="en-US" dirty="0" err="1">
                <a:solidFill>
                  <a:schemeClr val="accent1"/>
                </a:solidFill>
              </a:rPr>
              <a:t>zločin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>
                <a:solidFill>
                  <a:schemeClr val="accent1"/>
                </a:solidFill>
              </a:rPr>
              <a:t>Da </a:t>
            </a:r>
            <a:r>
              <a:rPr lang="en-US" dirty="0" err="1">
                <a:solidFill>
                  <a:schemeClr val="accent1"/>
                </a:solidFill>
              </a:rPr>
              <a:t>im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kažem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šta</a:t>
            </a:r>
            <a:r>
              <a:rPr lang="en-US" dirty="0">
                <a:solidFill>
                  <a:schemeClr val="accent1"/>
                </a:solidFill>
              </a:rPr>
              <a:t> mi je </a:t>
            </a:r>
            <a:r>
              <a:rPr lang="en-US" dirty="0" err="1">
                <a:solidFill>
                  <a:schemeClr val="accent1"/>
                </a:solidFill>
              </a:rPr>
              <a:t>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umu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 err="1">
                <a:solidFill>
                  <a:schemeClr val="accent1"/>
                </a:solidFill>
              </a:rPr>
              <a:t>Pretpostavljam</a:t>
            </a:r>
            <a:r>
              <a:rPr lang="en-US" dirty="0">
                <a:solidFill>
                  <a:schemeClr val="accent1"/>
                </a:solidFill>
              </a:rPr>
              <a:t> da </a:t>
            </a:r>
            <a:r>
              <a:rPr lang="en-US" dirty="0" err="1">
                <a:solidFill>
                  <a:schemeClr val="accent1"/>
                </a:solidFill>
              </a:rPr>
              <a:t>sam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kriminalac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>
                <a:solidFill>
                  <a:schemeClr val="accent1"/>
                </a:solidFill>
              </a:rPr>
              <a:t>Ali ne </a:t>
            </a:r>
            <a:r>
              <a:rPr lang="en-US" dirty="0" err="1">
                <a:solidFill>
                  <a:schemeClr val="accent1"/>
                </a:solidFill>
              </a:rPr>
              <a:t>moram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reći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ni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riječ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 err="1">
                <a:solidFill>
                  <a:schemeClr val="accent1"/>
                </a:solidFill>
              </a:rPr>
              <a:t>Samo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srednji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prst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pokažem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>
                <a:solidFill>
                  <a:schemeClr val="accent1"/>
                </a:solidFill>
              </a:rPr>
              <a:t>I </a:t>
            </a:r>
            <a:r>
              <a:rPr lang="en-US" dirty="0" err="1">
                <a:solidFill>
                  <a:schemeClr val="accent1"/>
                </a:solidFill>
              </a:rPr>
              <a:t>nastavim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dalje</a:t>
            </a:r>
            <a:r>
              <a:rPr lang="en-US" dirty="0">
                <a:solidFill>
                  <a:schemeClr val="accent1"/>
                </a:solidFill>
              </a:rPr>
              <a:t>, ne </a:t>
            </a:r>
            <a:r>
              <a:rPr lang="en-US" dirty="0" err="1">
                <a:solidFill>
                  <a:schemeClr val="accent1"/>
                </a:solidFill>
              </a:rPr>
              <a:t>trpim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gluposti</a:t>
            </a:r>
            <a:r>
              <a:rPr lang="en-US" dirty="0">
                <a:solidFill>
                  <a:schemeClr val="accent1"/>
                </a:solidFill>
              </a:rPr>
              <a:t> od </a:t>
            </a:r>
            <a:r>
              <a:rPr lang="en-US" dirty="0" err="1">
                <a:solidFill>
                  <a:schemeClr val="accent1"/>
                </a:solidFill>
              </a:rPr>
              <a:t>nikoga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2"/>
          </p:nvPr>
        </p:nvSpPr>
        <p:spPr>
          <a:xfrm>
            <a:off x="609601" y="1428750"/>
            <a:ext cx="4114800" cy="2514600"/>
          </a:xfrm>
        </p:spPr>
        <p:txBody>
          <a:bodyPr/>
          <a:lstStyle/>
          <a:p>
            <a:r>
              <a:rPr lang="en-US" dirty="0"/>
              <a:t>[Ref.]</a:t>
            </a:r>
          </a:p>
          <a:p>
            <a:r>
              <a:rPr lang="en-US" dirty="0"/>
              <a:t>I’m a criminal</a:t>
            </a:r>
          </a:p>
          <a:p>
            <a:r>
              <a:rPr lang="en-US" dirty="0"/>
              <a:t>‘Cause every time I write a rhyme</a:t>
            </a:r>
          </a:p>
          <a:p>
            <a:r>
              <a:rPr lang="en-US" dirty="0"/>
              <a:t>These people think it’s a crime</a:t>
            </a:r>
          </a:p>
          <a:p>
            <a:r>
              <a:rPr lang="en-US" dirty="0"/>
              <a:t>To tell ‘</a:t>
            </a:r>
            <a:r>
              <a:rPr lang="en-US" dirty="0" err="1"/>
              <a:t>em</a:t>
            </a:r>
            <a:r>
              <a:rPr lang="en-US" dirty="0"/>
              <a:t> what’s on my mind</a:t>
            </a:r>
          </a:p>
          <a:p>
            <a:r>
              <a:rPr lang="en-US" dirty="0"/>
              <a:t>I guess I’m a criminal</a:t>
            </a:r>
          </a:p>
          <a:p>
            <a:r>
              <a:rPr lang="en-US" dirty="0"/>
              <a:t>But I don’t </a:t>
            </a:r>
            <a:r>
              <a:rPr lang="en-US" dirty="0" err="1"/>
              <a:t>gotta</a:t>
            </a:r>
            <a:r>
              <a:rPr lang="en-US" dirty="0"/>
              <a:t> say a word</a:t>
            </a:r>
          </a:p>
          <a:p>
            <a:r>
              <a:rPr lang="en-US" dirty="0"/>
              <a:t>I just flip ‘</a:t>
            </a:r>
            <a:r>
              <a:rPr lang="en-US" dirty="0" err="1"/>
              <a:t>em</a:t>
            </a:r>
            <a:r>
              <a:rPr lang="en-US" dirty="0"/>
              <a:t> the bird</a:t>
            </a:r>
          </a:p>
          <a:p>
            <a:r>
              <a:rPr lang="en-US" dirty="0"/>
              <a:t>And keep going, I don’t take shit from no </a:t>
            </a:r>
            <a:r>
              <a:rPr lang="en-US" dirty="0" smtClean="0"/>
              <a:t>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906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09600" y="-247650"/>
            <a:ext cx="2560312" cy="2095251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 smtClean="0"/>
              <a:t>Criminal</a:t>
            </a:r>
            <a:endParaRPr dirty="0"/>
          </a:p>
        </p:txBody>
      </p:sp>
      <p:sp>
        <p:nvSpPr>
          <p:cNvPr id="755" name="Google Shape;755;p46"/>
          <p:cNvSpPr txBox="1">
            <a:spLocks noGrp="1"/>
          </p:cNvSpPr>
          <p:nvPr>
            <p:ph type="subTitle" idx="1"/>
          </p:nvPr>
        </p:nvSpPr>
        <p:spPr>
          <a:xfrm>
            <a:off x="1066800" y="3028950"/>
            <a:ext cx="7239000" cy="1752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/>
              <a:t>Drugi stih počinje s Eminemom implicirajući da je naslijedio ovaj “luđački” mentalitet od svoje majke, koja je bila ozbiljan zavisnik o drogi.</a:t>
            </a:r>
          </a:p>
          <a:p>
            <a:pPr marL="0" lvl="0" indent="0"/>
            <a:r>
              <a:rPr lang="vi-VN" dirty="0" smtClean="0"/>
              <a:t>Iako </a:t>
            </a:r>
            <a:r>
              <a:rPr lang="vi-VN" dirty="0"/>
              <a:t>tekst u pjesmi nema duhovito značenje, zbog njegovog sarkastičnog izvodjenja ima komičan element u svemu tome</a:t>
            </a:r>
            <a:r>
              <a:rPr lang="vi-VN" dirty="0" smtClean="0"/>
              <a:t>.</a:t>
            </a:r>
            <a:endParaRPr lang="vi-VN" dirty="0"/>
          </a:p>
        </p:txBody>
      </p:sp>
      <p:sp>
        <p:nvSpPr>
          <p:cNvPr id="756" name="Google Shape;756;p46"/>
          <p:cNvSpPr txBox="1">
            <a:spLocks noGrp="1"/>
          </p:cNvSpPr>
          <p:nvPr>
            <p:ph type="subTitle" idx="2"/>
          </p:nvPr>
        </p:nvSpPr>
        <p:spPr>
          <a:xfrm>
            <a:off x="1066800" y="1276350"/>
            <a:ext cx="7696200" cy="18287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U </a:t>
            </a:r>
            <a:r>
              <a:rPr lang="en-US" dirty="0" err="1"/>
              <a:t>pjesmi</a:t>
            </a:r>
            <a:r>
              <a:rPr lang="en-US" dirty="0"/>
              <a:t> “Criminal” </a:t>
            </a:r>
            <a:r>
              <a:rPr lang="en-US" dirty="0" err="1"/>
              <a:t>reper</a:t>
            </a:r>
            <a:r>
              <a:rPr lang="en-US" dirty="0"/>
              <a:t> </a:t>
            </a:r>
            <a:r>
              <a:rPr lang="en-US" dirty="0" err="1"/>
              <a:t>prenosi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,  </a:t>
            </a:r>
            <a:r>
              <a:rPr lang="en-US" dirty="0" err="1"/>
              <a:t>za</a:t>
            </a:r>
            <a:r>
              <a:rPr lang="en-US" dirty="0"/>
              <a:t> ,</a:t>
            </a:r>
            <a:r>
              <a:rPr lang="en-US" dirty="0" err="1"/>
              <a:t>vecinu</a:t>
            </a:r>
            <a:r>
              <a:rPr lang="en-US" dirty="0"/>
              <a:t> </a:t>
            </a:r>
            <a:r>
              <a:rPr lang="en-US" dirty="0" err="1"/>
              <a:t>neprihvatljivih</a:t>
            </a:r>
            <a:r>
              <a:rPr lang="en-US" dirty="0"/>
              <a:t> </a:t>
            </a:r>
            <a:r>
              <a:rPr lang="en-US" dirty="0" err="1"/>
              <a:t>stihova</a:t>
            </a:r>
            <a:r>
              <a:rPr lang="en-US" dirty="0"/>
              <a:t> u </a:t>
            </a:r>
            <a:r>
              <a:rPr lang="en-US" dirty="0" err="1"/>
              <a:t>cilju</a:t>
            </a:r>
            <a:r>
              <a:rPr lang="en-US" dirty="0"/>
              <a:t> </a:t>
            </a:r>
            <a:r>
              <a:rPr lang="en-US" dirty="0" err="1"/>
              <a:t>predstavljanja</a:t>
            </a:r>
            <a:r>
              <a:rPr lang="en-US" dirty="0"/>
              <a:t> </a:t>
            </a:r>
            <a:r>
              <a:rPr lang="en-US" dirty="0" err="1"/>
              <a:t>sebe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psihopatu</a:t>
            </a:r>
            <a:r>
              <a:rPr lang="en-US" dirty="0"/>
              <a:t>.</a:t>
            </a:r>
          </a:p>
          <a:p>
            <a:pPr marL="0" lvl="0" indent="0"/>
            <a:r>
              <a:rPr lang="en-US" dirty="0"/>
              <a:t> </a:t>
            </a:r>
            <a:r>
              <a:rPr lang="en-US" dirty="0" smtClean="0"/>
              <a:t>No</a:t>
            </a:r>
            <a:r>
              <a:rPr lang="en-US" dirty="0"/>
              <a:t>, </a:t>
            </a:r>
            <a:r>
              <a:rPr lang="en-US" dirty="0" err="1"/>
              <a:t>tokom</a:t>
            </a:r>
            <a:r>
              <a:rPr lang="en-US" dirty="0"/>
              <a:t> </a:t>
            </a:r>
            <a:r>
              <a:rPr lang="en-US" dirty="0" err="1"/>
              <a:t>uvoda</a:t>
            </a:r>
            <a:r>
              <a:rPr lang="en-US" dirty="0"/>
              <a:t> </a:t>
            </a:r>
            <a:r>
              <a:rPr lang="en-US" dirty="0" err="1"/>
              <a:t>ove</a:t>
            </a:r>
            <a:r>
              <a:rPr lang="en-US" dirty="0"/>
              <a:t> </a:t>
            </a:r>
            <a:r>
              <a:rPr lang="en-US" dirty="0" err="1"/>
              <a:t>pjesme</a:t>
            </a:r>
            <a:r>
              <a:rPr lang="en-US" dirty="0"/>
              <a:t>, on </a:t>
            </a:r>
            <a:r>
              <a:rPr lang="en-US" dirty="0" err="1"/>
              <a:t>pojašnjava</a:t>
            </a:r>
            <a:r>
              <a:rPr lang="en-US" dirty="0"/>
              <a:t> da </a:t>
            </a:r>
            <a:r>
              <a:rPr lang="en-US" dirty="0" err="1"/>
              <a:t>ga</a:t>
            </a:r>
            <a:r>
              <a:rPr lang="en-US" dirty="0"/>
              <a:t> ne </a:t>
            </a:r>
            <a:r>
              <a:rPr lang="en-US" dirty="0" err="1"/>
              <a:t>shvatamo</a:t>
            </a:r>
            <a:r>
              <a:rPr lang="en-US" dirty="0"/>
              <a:t> </a:t>
            </a:r>
            <a:r>
              <a:rPr lang="en-US" dirty="0" err="1"/>
              <a:t>bukvalno</a:t>
            </a:r>
            <a:r>
              <a:rPr lang="en-US" dirty="0" smtClean="0"/>
              <a:t>.</a:t>
            </a:r>
            <a:endParaRPr lang="en-US" dirty="0"/>
          </a:p>
          <a:p>
            <a:pPr marL="0" lvl="0" indent="0"/>
            <a:r>
              <a:rPr lang="en-US" dirty="0" smtClean="0"/>
              <a:t>Ono </a:t>
            </a:r>
            <a:r>
              <a:rPr lang="en-US" dirty="0" err="1"/>
              <a:t>što</a:t>
            </a:r>
            <a:r>
              <a:rPr lang="en-US" dirty="0"/>
              <a:t> </a:t>
            </a:r>
            <a:r>
              <a:rPr lang="en-US" dirty="0" err="1"/>
              <a:t>ističe</a:t>
            </a:r>
            <a:r>
              <a:rPr lang="en-US" dirty="0"/>
              <a:t> je da </a:t>
            </a:r>
            <a:r>
              <a:rPr lang="en-US" dirty="0" err="1"/>
              <a:t>svijet</a:t>
            </a:r>
            <a:r>
              <a:rPr lang="en-US" dirty="0"/>
              <a:t>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spreman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utjecajnog</a:t>
            </a:r>
            <a:r>
              <a:rPr lang="en-US" dirty="0"/>
              <a:t> </a:t>
            </a:r>
            <a:r>
              <a:rPr lang="en-US" dirty="0" err="1"/>
              <a:t>repera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što</a:t>
            </a:r>
            <a:r>
              <a:rPr lang="en-US" dirty="0"/>
              <a:t> je on, </a:t>
            </a:r>
            <a:r>
              <a:rPr lang="en-US" dirty="0" err="1"/>
              <a:t>koji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otvoreno</a:t>
            </a:r>
            <a:r>
              <a:rPr lang="en-US" dirty="0"/>
              <a:t> </a:t>
            </a:r>
            <a:r>
              <a:rPr lang="en-US" dirty="0" err="1"/>
              <a:t>napada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.</a:t>
            </a:r>
          </a:p>
          <a:p>
            <a:pPr marL="0" lvl="0" indent="0"/>
            <a:r>
              <a:rPr lang="en-US" dirty="0" err="1" smtClean="0"/>
              <a:t>Kako</a:t>
            </a:r>
            <a:r>
              <a:rPr lang="en-US" dirty="0" smtClean="0"/>
              <a:t> </a:t>
            </a:r>
            <a:r>
              <a:rPr lang="en-US" dirty="0" err="1"/>
              <a:t>snažno</a:t>
            </a:r>
            <a:r>
              <a:rPr lang="en-US" dirty="0"/>
              <a:t> </a:t>
            </a:r>
            <a:r>
              <a:rPr lang="en-US" dirty="0" err="1"/>
              <a:t>stoji</a:t>
            </a:r>
            <a:r>
              <a:rPr lang="en-US" dirty="0"/>
              <a:t> u </a:t>
            </a:r>
            <a:r>
              <a:rPr lang="en-US" dirty="0" err="1"/>
              <a:t>refrenu</a:t>
            </a:r>
            <a:r>
              <a:rPr lang="en-US" dirty="0"/>
              <a:t>, Eminem </a:t>
            </a:r>
            <a:r>
              <a:rPr lang="en-US" dirty="0" err="1"/>
              <a:t>opet</a:t>
            </a:r>
            <a:r>
              <a:rPr lang="en-US" dirty="0"/>
              <a:t> </a:t>
            </a:r>
            <a:r>
              <a:rPr lang="en-US" dirty="0" err="1"/>
              <a:t>ismijava</a:t>
            </a:r>
            <a:r>
              <a:rPr lang="en-US" dirty="0"/>
              <a:t> one </a:t>
            </a:r>
            <a:r>
              <a:rPr lang="en-US" dirty="0" err="1"/>
              <a:t>koji</a:t>
            </a:r>
            <a:r>
              <a:rPr lang="en-US" dirty="0"/>
              <a:t> se </a:t>
            </a:r>
            <a:r>
              <a:rPr lang="en-US" dirty="0" err="1"/>
              <a:t>uvrijede</a:t>
            </a:r>
            <a:r>
              <a:rPr lang="en-US" dirty="0"/>
              <a:t> </a:t>
            </a:r>
            <a:r>
              <a:rPr lang="en-US" dirty="0" err="1"/>
              <a:t>njegovom</a:t>
            </a:r>
            <a:r>
              <a:rPr lang="en-US" dirty="0"/>
              <a:t> </a:t>
            </a:r>
            <a:r>
              <a:rPr lang="en-US" dirty="0" err="1"/>
              <a:t>muzikom</a:t>
            </a:r>
            <a:r>
              <a:rPr lang="en-US" dirty="0"/>
              <a:t>.</a:t>
            </a:r>
          </a:p>
        </p:txBody>
      </p:sp>
      <p:pic>
        <p:nvPicPr>
          <p:cNvPr id="757" name="Google Shape;75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80638" y="2952750"/>
            <a:ext cx="3126723" cy="231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Criminal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Ali </a:t>
            </a:r>
            <a:r>
              <a:rPr lang="en-US" dirty="0" err="1"/>
              <a:t>meni</a:t>
            </a:r>
            <a:r>
              <a:rPr lang="en-US" dirty="0"/>
              <a:t> se </a:t>
            </a:r>
            <a:r>
              <a:rPr lang="en-US" dirty="0" err="1"/>
              <a:t>pjesma</a:t>
            </a:r>
            <a:r>
              <a:rPr lang="en-US" dirty="0"/>
              <a:t> </a:t>
            </a:r>
            <a:r>
              <a:rPr lang="en-US" dirty="0" err="1"/>
              <a:t>svidja</a:t>
            </a:r>
            <a:r>
              <a:rPr lang="en-US" dirty="0"/>
              <a:t> </a:t>
            </a:r>
            <a:r>
              <a:rPr lang="en-US" dirty="0" err="1"/>
              <a:t>jer</a:t>
            </a:r>
            <a:r>
              <a:rPr lang="en-US" dirty="0"/>
              <a:t> </a:t>
            </a:r>
            <a:r>
              <a:rPr lang="en-US" dirty="0" err="1"/>
              <a:t>odgovara</a:t>
            </a:r>
            <a:r>
              <a:rPr lang="en-US" dirty="0"/>
              <a:t> i </a:t>
            </a:r>
            <a:r>
              <a:rPr lang="en-US" dirty="0" err="1"/>
              <a:t>danas</a:t>
            </a:r>
            <a:r>
              <a:rPr lang="en-US" dirty="0"/>
              <a:t> </a:t>
            </a:r>
            <a:r>
              <a:rPr lang="en-US" dirty="0" err="1" smtClean="0"/>
              <a:t>duhu</a:t>
            </a:r>
            <a:endParaRPr lang="bs-Latn-BA" dirty="0" smtClean="0"/>
          </a:p>
          <a:p>
            <a:r>
              <a:rPr lang="en-US" dirty="0" err="1" smtClean="0"/>
              <a:t>buntovnika</a:t>
            </a:r>
            <a:r>
              <a:rPr lang="en-US" dirty="0"/>
              <a:t>, i </a:t>
            </a:r>
            <a:r>
              <a:rPr lang="en-US" dirty="0" err="1"/>
              <a:t>jer</a:t>
            </a:r>
            <a:r>
              <a:rPr lang="en-US" dirty="0"/>
              <a:t> se od </a:t>
            </a:r>
            <a:r>
              <a:rPr lang="en-US" dirty="0" err="1"/>
              <a:t>njenog</a:t>
            </a:r>
            <a:r>
              <a:rPr lang="en-US" dirty="0"/>
              <a:t> </a:t>
            </a:r>
            <a:r>
              <a:rPr lang="en-US" dirty="0" err="1"/>
              <a:t>izlaska</a:t>
            </a:r>
            <a:r>
              <a:rPr lang="en-US" dirty="0"/>
              <a:t> 2000 </a:t>
            </a:r>
            <a:r>
              <a:rPr lang="en-US" dirty="0" err="1"/>
              <a:t>godine</a:t>
            </a:r>
            <a:r>
              <a:rPr lang="en-US" dirty="0"/>
              <a:t> </a:t>
            </a:r>
            <a:r>
              <a:rPr lang="en-US" dirty="0" smtClean="0"/>
              <a:t>I</a:t>
            </a:r>
            <a:endParaRPr lang="bs-Latn-BA" dirty="0" smtClean="0"/>
          </a:p>
          <a:p>
            <a:r>
              <a:rPr lang="en-US" dirty="0" err="1" smtClean="0"/>
              <a:t>danas</a:t>
            </a:r>
            <a:r>
              <a:rPr lang="en-US" dirty="0" smtClean="0"/>
              <a:t> </a:t>
            </a:r>
            <a:r>
              <a:rPr lang="en-US" dirty="0" err="1"/>
              <a:t>aktuelno</a:t>
            </a:r>
            <a:r>
              <a:rPr lang="en-US" dirty="0"/>
              <a:t> </a:t>
            </a:r>
            <a:r>
              <a:rPr lang="en-US" dirty="0" err="1"/>
              <a:t>sluša</a:t>
            </a:r>
            <a:r>
              <a:rPr lang="en-US" dirty="0"/>
              <a:t>.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dirty="0"/>
              <a:t>Eminem se </a:t>
            </a:r>
            <a:r>
              <a:rPr lang="en-US" dirty="0" err="1"/>
              <a:t>specijalizuje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tamni</a:t>
            </a:r>
            <a:r>
              <a:rPr lang="en-US" dirty="0"/>
              <a:t> i </a:t>
            </a:r>
            <a:r>
              <a:rPr lang="en-US" dirty="0" err="1"/>
              <a:t>veoma</a:t>
            </a:r>
            <a:r>
              <a:rPr lang="en-US" dirty="0"/>
              <a:t> </a:t>
            </a:r>
            <a:r>
              <a:rPr lang="en-US" dirty="0" err="1"/>
              <a:t>nasilan</a:t>
            </a:r>
            <a:r>
              <a:rPr lang="en-US" dirty="0"/>
              <a:t> </a:t>
            </a:r>
            <a:r>
              <a:rPr lang="en-US" dirty="0" smtClean="0"/>
              <a:t>humor</a:t>
            </a:r>
            <a:endParaRPr lang="bs-Latn-BA" dirty="0" smtClean="0"/>
          </a:p>
          <a:p>
            <a:r>
              <a:rPr lang="en-US" dirty="0" err="1" smtClean="0"/>
              <a:t>koji</a:t>
            </a:r>
            <a:r>
              <a:rPr lang="en-US" dirty="0" smtClean="0"/>
              <a:t> </a:t>
            </a:r>
            <a:r>
              <a:rPr lang="en-US" dirty="0" err="1"/>
              <a:t>svi</a:t>
            </a:r>
            <a:r>
              <a:rPr lang="en-US" dirty="0"/>
              <a:t> </a:t>
            </a:r>
            <a:r>
              <a:rPr lang="en-US" dirty="0" err="1"/>
              <a:t>nece</a:t>
            </a:r>
            <a:r>
              <a:rPr lang="en-US" dirty="0"/>
              <a:t> </a:t>
            </a:r>
            <a:r>
              <a:rPr lang="en-US" dirty="0" err="1"/>
              <a:t>shvatiti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isti</a:t>
            </a:r>
            <a:r>
              <a:rPr lang="en-US" dirty="0"/>
              <a:t> </a:t>
            </a:r>
            <a:r>
              <a:rPr lang="en-US" dirty="0" err="1"/>
              <a:t>način</a:t>
            </a:r>
            <a:r>
              <a:rPr lang="en-US" dirty="0"/>
              <a:t>.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zbog</a:t>
            </a:r>
            <a:r>
              <a:rPr lang="en-US" dirty="0"/>
              <a:t> </a:t>
            </a:r>
            <a:r>
              <a:rPr lang="en-US" dirty="0" smtClean="0"/>
              <a:t>tog</a:t>
            </a:r>
            <a:endParaRPr lang="bs-Latn-BA" dirty="0" smtClean="0"/>
          </a:p>
          <a:p>
            <a:r>
              <a:rPr lang="en-US" dirty="0" err="1" smtClean="0"/>
              <a:t>smatram</a:t>
            </a:r>
            <a:r>
              <a:rPr lang="en-US" dirty="0" smtClean="0"/>
              <a:t> </a:t>
            </a:r>
            <a:r>
              <a:rPr lang="en-US" dirty="0"/>
              <a:t>da Eminem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reper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svakoga</a:t>
            </a:r>
            <a:r>
              <a:rPr lang="en-US" dirty="0"/>
              <a:t>.</a:t>
            </a:r>
          </a:p>
          <a:p>
            <a:r>
              <a:rPr lang="en-US" dirty="0" err="1"/>
              <a:t>Pjesma</a:t>
            </a:r>
            <a:r>
              <a:rPr lang="en-US" dirty="0"/>
              <a:t> je </a:t>
            </a:r>
            <a:r>
              <a:rPr lang="en-US" dirty="0" err="1"/>
              <a:t>izazovno</a:t>
            </a:r>
            <a:r>
              <a:rPr lang="en-US" dirty="0"/>
              <a:t> </a:t>
            </a:r>
            <a:r>
              <a:rPr lang="en-US" dirty="0" err="1"/>
              <a:t>snažna</a:t>
            </a:r>
            <a:r>
              <a:rPr lang="en-US" dirty="0"/>
              <a:t>,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grubim</a:t>
            </a:r>
            <a:r>
              <a:rPr lang="en-US" dirty="0"/>
              <a:t> </a:t>
            </a:r>
            <a:r>
              <a:rPr lang="en-US" dirty="0" err="1"/>
              <a:t>tekstom</a:t>
            </a:r>
            <a:r>
              <a:rPr lang="en-US" dirty="0"/>
              <a:t>, </a:t>
            </a:r>
            <a:r>
              <a:rPr lang="en-US" dirty="0" err="1" smtClean="0"/>
              <a:t>jakim</a:t>
            </a:r>
            <a:endParaRPr lang="bs-Latn-BA" dirty="0" smtClean="0"/>
          </a:p>
          <a:p>
            <a:r>
              <a:rPr lang="en-US" dirty="0" err="1" smtClean="0"/>
              <a:t>ritmom</a:t>
            </a:r>
            <a:r>
              <a:rPr lang="en-US" dirty="0" smtClean="0"/>
              <a:t> </a:t>
            </a:r>
            <a:r>
              <a:rPr lang="en-US" dirty="0" err="1"/>
              <a:t>kao</a:t>
            </a:r>
            <a:r>
              <a:rPr lang="en-US" dirty="0"/>
              <a:t> i </a:t>
            </a:r>
            <a:r>
              <a:rPr lang="en-US" dirty="0" err="1"/>
              <a:t>izvodjenjem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4603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55"/>
          <p:cNvSpPr txBox="1">
            <a:spLocks noGrp="1"/>
          </p:cNvSpPr>
          <p:nvPr>
            <p:ph type="title"/>
          </p:nvPr>
        </p:nvSpPr>
        <p:spPr>
          <a:xfrm>
            <a:off x="2056050" y="1307100"/>
            <a:ext cx="5031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6000" dirty="0" smtClean="0"/>
              <a:t>Hvala na </a:t>
            </a:r>
            <a:r>
              <a:rPr lang="bs-Latn-BA" sz="6000" dirty="0" smtClean="0">
                <a:solidFill>
                  <a:schemeClr val="bg2"/>
                </a:solidFill>
              </a:rPr>
              <a:t>pažnji!</a:t>
            </a:r>
            <a:endParaRPr sz="6000" dirty="0">
              <a:solidFill>
                <a:schemeClr val="bg2"/>
              </a:solidFill>
            </a:endParaRPr>
          </a:p>
        </p:txBody>
      </p:sp>
      <p:cxnSp>
        <p:nvCxnSpPr>
          <p:cNvPr id="988" name="Google Shape;988;p55"/>
          <p:cNvCxnSpPr/>
          <p:nvPr/>
        </p:nvCxnSpPr>
        <p:spPr>
          <a:xfrm>
            <a:off x="705150" y="383538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9" name="Google Shape;989;p55"/>
          <p:cNvCxnSpPr/>
          <p:nvPr/>
        </p:nvCxnSpPr>
        <p:spPr>
          <a:xfrm>
            <a:off x="705150" y="4759963"/>
            <a:ext cx="773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0" name="Google Shape;990;p55"/>
          <p:cNvSpPr/>
          <p:nvPr/>
        </p:nvSpPr>
        <p:spPr>
          <a:xfrm>
            <a:off x="1453325" y="2398800"/>
            <a:ext cx="345900" cy="345900"/>
          </a:xfrm>
          <a:prstGeom prst="star8">
            <a:avLst>
              <a:gd name="adj" fmla="val 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55"/>
          <p:cNvSpPr/>
          <p:nvPr/>
        </p:nvSpPr>
        <p:spPr>
          <a:xfrm>
            <a:off x="7344775" y="2398800"/>
            <a:ext cx="345900" cy="345900"/>
          </a:xfrm>
          <a:prstGeom prst="star8">
            <a:avLst>
              <a:gd name="adj" fmla="val 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" name="Google Shape;992;p55"/>
          <p:cNvGrpSpPr/>
          <p:nvPr/>
        </p:nvGrpSpPr>
        <p:grpSpPr>
          <a:xfrm rot="10800000">
            <a:off x="547013" y="539500"/>
            <a:ext cx="332400" cy="332400"/>
            <a:chOff x="655475" y="4271596"/>
            <a:chExt cx="332400" cy="332400"/>
          </a:xfrm>
        </p:grpSpPr>
        <p:sp>
          <p:nvSpPr>
            <p:cNvPr id="993" name="Google Shape;993;p55"/>
            <p:cNvSpPr/>
            <p:nvPr/>
          </p:nvSpPr>
          <p:spPr>
            <a:xfrm>
              <a:off x="655475" y="4271596"/>
              <a:ext cx="332400" cy="332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5"/>
            <p:cNvSpPr/>
            <p:nvPr/>
          </p:nvSpPr>
          <p:spPr>
            <a:xfrm>
              <a:off x="706365" y="4322487"/>
              <a:ext cx="230700" cy="230700"/>
            </a:xfrm>
            <a:prstGeom prst="plaqu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Music Subject for Elementary School: Rap Music by Slidesgo">
  <a:themeElements>
    <a:clrScheme name="Simple Light">
      <a:dk1>
        <a:srgbClr val="EEF0F1"/>
      </a:dk1>
      <a:lt1>
        <a:srgbClr val="0F0F0F"/>
      </a:lt1>
      <a:dk2>
        <a:srgbClr val="C7FF03"/>
      </a:dk2>
      <a:lt2>
        <a:srgbClr val="BB56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EF0F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317</Words>
  <Application>Microsoft Office PowerPoint</Application>
  <PresentationFormat>On-screen Show (16:9)</PresentationFormat>
  <Paragraphs>42</Paragraphs>
  <Slides>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Music Subject for Elementary School: Rap Music by Slidesgo</vt:lpstr>
      <vt:lpstr>Obrada pjesama :  EMINEM</vt:lpstr>
      <vt:lpstr>PowerPoint Presentation</vt:lpstr>
      <vt:lpstr>Criminal</vt:lpstr>
      <vt:lpstr>Criminal</vt:lpstr>
      <vt:lpstr>Criminal</vt:lpstr>
      <vt:lpstr>Hvala na pažnji!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Obrada pjesama :  EMINEM</dc:title>
  <dc:creator>bruger</dc:creator>
  <cp:lastModifiedBy>bruger</cp:lastModifiedBy>
  <cp:revision>4</cp:revision>
  <dcterms:modified xsi:type="dcterms:W3CDTF">2024-02-22T16:14:12Z</dcterms:modified>
</cp:coreProperties>
</file>